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D44"/>
    <a:srgbClr val="F6F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1441-0DAB-6C43-A368-1FA0294F7AE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2660-50E7-6747-8C5B-1103DB5C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829765"/>
            <a:ext cx="4462524" cy="2818435"/>
          </a:xfrm>
        </p:spPr>
        <p:txBody>
          <a:bodyPr>
            <a:normAutofit/>
          </a:bodyPr>
          <a:lstStyle/>
          <a:p>
            <a:pPr algn="l"/>
            <a:r>
              <a:rPr lang="en-US" sz="8000" cap="all" baseline="30000" dirty="0">
                <a:latin typeface="Helvetica Neue Bold Condensed"/>
                <a:cs typeface="Helvetica Neue Bold Condensed"/>
              </a:rPr>
              <a:t>Building a </a:t>
            </a:r>
            <a:br>
              <a:rPr lang="en-US" sz="8000" cap="all" baseline="30000" dirty="0">
                <a:latin typeface="Helvetica Neue Bold Condensed"/>
                <a:cs typeface="Helvetica Neue Bold Condensed"/>
              </a:rPr>
            </a:br>
            <a:r>
              <a:rPr lang="en-US" sz="8000" cap="all" baseline="30000" dirty="0">
                <a:latin typeface="Helvetica Neue Bold Condensed"/>
                <a:cs typeface="Helvetica Neue Bold Condensed"/>
              </a:rPr>
              <a:t>culture of </a:t>
            </a:r>
            <a:br>
              <a:rPr lang="en-US" sz="8000" cap="all" baseline="30000" dirty="0">
                <a:latin typeface="Helvetica Neue Bold Condensed"/>
                <a:cs typeface="Helvetica Neue Bold Condensed"/>
              </a:rPr>
            </a:br>
            <a:r>
              <a:rPr lang="en-US" sz="8000" cap="all" baseline="30000" dirty="0">
                <a:latin typeface="Helvetica Neue Bold Condensed"/>
                <a:cs typeface="Helvetica Neue Bold Condensed"/>
              </a:rPr>
              <a:t>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806" y="4621962"/>
            <a:ext cx="5777594" cy="695902"/>
          </a:xfrm>
        </p:spPr>
        <p:txBody>
          <a:bodyPr vert="horz" anchor="t">
            <a:noAutofit/>
          </a:bodyPr>
          <a:lstStyle/>
          <a:p>
            <a:pPr algn="l"/>
            <a:r>
              <a:rPr lang="en-US" sz="3600" baseline="30000" dirty="0">
                <a:solidFill>
                  <a:schemeClr val="tx1"/>
                </a:solidFill>
                <a:latin typeface="Helvetica Neue Bold Condensed"/>
                <a:cs typeface="Helvetica Neue Bold Condensed"/>
              </a:rPr>
              <a:t>WWW.TOGETHERFORLIFEUTAH.ORG</a:t>
            </a:r>
            <a:r>
              <a:rPr lang="en-US" sz="3600" dirty="0">
                <a:solidFill>
                  <a:schemeClr val="tx1"/>
                </a:solidFill>
                <a:latin typeface="Helvetica Neue Bold Condensed"/>
                <a:cs typeface="Helvetica Neue Bold Condensed"/>
              </a:rPr>
              <a:t> </a:t>
            </a:r>
            <a:endParaRPr lang="en-US" sz="3600" baseline="30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343400"/>
            <a:ext cx="8215695" cy="118781"/>
          </a:xfrm>
          <a:prstGeom prst="rect">
            <a:avLst/>
          </a:prstGeom>
          <a:solidFill>
            <a:srgbClr val="3E5D44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41" y="1019993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2. 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799" y="2057400"/>
            <a:ext cx="8684079" cy="3584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Seat Belts in the Workplace…Why is it important?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Shared Beliefs and Behaviors.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Excuses for NOT Wearing a Seat Belt, and Why They don’t Work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It’s a Priority at </a:t>
            </a:r>
            <a:r>
              <a:rPr lang="en-US" sz="2200" i="1" dirty="0">
                <a:latin typeface="Helvetica Neue Bold Condensed"/>
              </a:rPr>
              <a:t>[ Workplace Name ].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The Seat Belt Use Policy at </a:t>
            </a:r>
            <a:r>
              <a:rPr lang="en-US" sz="2200" i="1" dirty="0">
                <a:latin typeface="Helvetica Neue Bold Condensed"/>
              </a:rPr>
              <a:t>[Workplace Name ].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What You Need to Do and Know.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Neue Bold Condensed"/>
              </a:rPr>
              <a:t>It’s Everyone’s Responsibility.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555" y="1828800"/>
            <a:ext cx="8096559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3.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Seat Belts in the Workplace. </a:t>
            </a:r>
            <a:br>
              <a:rPr lang="en-US" sz="4800" cap="all" baseline="30000" dirty="0">
                <a:latin typeface="Helvetica Neue Bold Condensed"/>
                <a:cs typeface="Helvetica Neue Bold Condensed"/>
              </a:rPr>
            </a:br>
            <a:br>
              <a:rPr lang="en-US" sz="4800" cap="all" baseline="30000" dirty="0">
                <a:latin typeface="Helvetica Neue Bold Condensed"/>
                <a:cs typeface="Helvetica Neue Bold Condensed"/>
              </a:rPr>
            </a:br>
            <a:r>
              <a:rPr lang="en-US" sz="4800" cap="all" baseline="30000" dirty="0">
                <a:latin typeface="Helvetica Neue Bold Condensed"/>
                <a:cs typeface="Helvetica Neue Bold Condensed"/>
              </a:rPr>
              <a:t>Why is it Important?</a:t>
            </a:r>
            <a:br>
              <a:rPr lang="en-US" sz="4800" b="1" cap="all" baseline="30000" dirty="0"/>
            </a:br>
            <a:br>
              <a:rPr lang="en-US" sz="4800" b="1" cap="all" baseline="30000" dirty="0"/>
            </a:br>
            <a:r>
              <a:rPr lang="en-US" sz="4800" cap="all" baseline="30000" dirty="0">
                <a:latin typeface="Helvetica Neue Bold Condensed"/>
                <a:cs typeface="Helvetica Neue Bold Condensed"/>
              </a:rPr>
              <a:t>Because… you are important!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41" y="1066800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4.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Share beliefs and behaviors.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41" y="1066800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5.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What’s your reason?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1036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6.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it’s a priority at</a:t>
            </a:r>
            <a:r>
              <a:rPr lang="en-US" sz="4800" cap="all" dirty="0">
                <a:latin typeface="Helvetica Neue Bold Condensed"/>
                <a:cs typeface="Helvetica Neue Bold Condensed"/>
              </a:rPr>
              <a:t> </a:t>
            </a:r>
            <a:r>
              <a:rPr lang="en-US" sz="4800" i="1" cap="all" baseline="30000" dirty="0">
                <a:latin typeface="Helvetica Neue Bold Condensed"/>
                <a:cs typeface="Helvetica Neue Bold Condensed"/>
              </a:rPr>
              <a:t>( workplace name )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41" y="1066800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7.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Our seat belt use policy.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41" y="1143000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8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.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What you need to do and know.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41" y="1143000"/>
            <a:ext cx="8096559" cy="1828800"/>
          </a:xfrm>
        </p:spPr>
        <p:txBody>
          <a:bodyPr>
            <a:normAutofit/>
          </a:bodyPr>
          <a:lstStyle/>
          <a:p>
            <a:pPr algn="l"/>
            <a:r>
              <a:rPr lang="en-US" sz="4800" cap="all" baseline="30000" dirty="0">
                <a:latin typeface="Helvetica Neue Bold Condensed"/>
                <a:cs typeface="Helvetica Neue Bold Condensed"/>
              </a:rPr>
              <a:t>9.</a:t>
            </a:r>
            <a:r>
              <a:rPr lang="en-US" sz="4800" cap="all" baseline="30000" dirty="0">
                <a:solidFill>
                  <a:srgbClr val="008000"/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4800" cap="all" baseline="30000" dirty="0">
                <a:latin typeface="Helvetica Neue Bold Condensed"/>
                <a:cs typeface="Helvetica Neue Bold Condensed"/>
              </a:rPr>
              <a:t>it’s everyone’s responsibility.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080"/>
            <a:ext cx="3045752" cy="863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199" y="1219200"/>
            <a:ext cx="8215695" cy="118781"/>
          </a:xfrm>
          <a:prstGeom prst="rect">
            <a:avLst/>
          </a:prstGeom>
          <a:solidFill>
            <a:srgbClr val="3E5D44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F21C061F67F5469374A2D3A1DCDF88" ma:contentTypeVersion="14" ma:contentTypeDescription="Create a new document." ma:contentTypeScope="" ma:versionID="a3912c5a4e65c2dc95dae79dd981bd8d">
  <xsd:schema xmlns:xsd="http://www.w3.org/2001/XMLSchema" xmlns:xs="http://www.w3.org/2001/XMLSchema" xmlns:p="http://schemas.microsoft.com/office/2006/metadata/properties" xmlns:ns2="19ea69d7-3459-4338-9250-e70497c5b305" xmlns:ns3="2ea32ca5-9b9c-47d8-9fed-94906a28075b" targetNamespace="http://schemas.microsoft.com/office/2006/metadata/properties" ma:root="true" ma:fieldsID="f95b4bb972e2380e07f066f1d9ed5d7e" ns2:_="" ns3:_="">
    <xsd:import namespace="19ea69d7-3459-4338-9250-e70497c5b305"/>
    <xsd:import namespace="2ea32ca5-9b9c-47d8-9fed-94906a2807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hud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a69d7-3459-4338-9250-e70497c5b3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hudr" ma:index="19" nillable="true" ma:displayName="Text" ma:internalName="hudr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2ca5-9b9c-47d8-9fed-94906a28075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udr xmlns="19ea69d7-3459-4338-9250-e70497c5b305" xsi:nil="true"/>
  </documentManagement>
</p:properties>
</file>

<file path=customXml/itemProps1.xml><?xml version="1.0" encoding="utf-8"?>
<ds:datastoreItem xmlns:ds="http://schemas.openxmlformats.org/officeDocument/2006/customXml" ds:itemID="{AA05E6EA-B6DF-4F9D-9827-C87D7728246B}"/>
</file>

<file path=customXml/itemProps2.xml><?xml version="1.0" encoding="utf-8"?>
<ds:datastoreItem xmlns:ds="http://schemas.openxmlformats.org/officeDocument/2006/customXml" ds:itemID="{61DEFEE1-1017-4B01-8AE5-C11956980A11}"/>
</file>

<file path=customXml/itemProps3.xml><?xml version="1.0" encoding="utf-8"?>
<ds:datastoreItem xmlns:ds="http://schemas.openxmlformats.org/officeDocument/2006/customXml" ds:itemID="{F0DDE591-EF79-4E4B-9EE9-93584031318D}"/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144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 Bold Condensed</vt:lpstr>
      <vt:lpstr>Office Theme</vt:lpstr>
      <vt:lpstr>Building a  culture of  safety</vt:lpstr>
      <vt:lpstr>2. outline</vt:lpstr>
      <vt:lpstr>3. Seat Belts in the Workplace.   Why is it Important?  Because… you are important! </vt:lpstr>
      <vt:lpstr>4. Share beliefs and behaviors.</vt:lpstr>
      <vt:lpstr>5. What’s your reason?</vt:lpstr>
      <vt:lpstr>6. it’s a priority at ( workplace name ).</vt:lpstr>
      <vt:lpstr>7. Our seat belt use policy.</vt:lpstr>
      <vt:lpstr>8. What you need to do and know.</vt:lpstr>
      <vt:lpstr>9. it’s everyone’s responsibility.</vt:lpstr>
    </vt:vector>
  </TitlesOfParts>
  <Company>Morrison Creative Company,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Seat Belts in the  Workplace…  Why is it Important? Because… you are important!</dc:title>
  <dc:creator>Scott Morrison</dc:creator>
  <cp:lastModifiedBy>Dively, Katherine</cp:lastModifiedBy>
  <cp:revision>6</cp:revision>
  <dcterms:created xsi:type="dcterms:W3CDTF">2015-09-22T21:25:53Z</dcterms:created>
  <dcterms:modified xsi:type="dcterms:W3CDTF">2021-06-15T20:43:01Z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0x01010037F21C061F67F5469374A2D3A1DCDF88</vt:lpwstr>
  </property>
</Properties>
</file>